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61" r:id="rId34"/>
    <p:sldId id="262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4134A-65B8-48FA-BC64-94661A83E768}" v="15" dt="2023-05-17T02:23:29.629"/>
    <p1510:client id="{28EE0748-2FA5-3E5C-9C9F-A47E30ED5C66}" v="69" dt="2023-05-17T03:03:51.208"/>
    <p1510:client id="{913A71DA-8170-2173-2BBB-8F361C3C3CB7}" v="177" dt="2023-05-22T00:23:32.970"/>
    <p1510:client id="{99D75B4E-21C6-E8BC-400F-B0633983F430}" v="343" dt="2023-05-18T00:26:07.653"/>
    <p1510:client id="{E266C580-417A-EAF1-87B2-683325428A9B}" v="164" dt="2023-05-24T00:46:20.530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46:20.530" v="151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0.530" v="151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0.530" v="151"/>
          <ac:picMkLst>
            <pc:docMk/>
            <pc:sldMk cId="1709022400" sldId="291"/>
            <ac:picMk id="7" creationId="{2D67BE7C-9B32-BBFA-07D0-5EE36C921BA3}"/>
          </ac:picMkLst>
        </pc:pic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– Delivery information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Version 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4 – Delivery information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5 – Pizza Menu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Run file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5 – Pizza Menu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5 Version 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Run file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list with index number, pizzas and prices with price </a:t>
                      </a:r>
                      <a:r>
                        <a:rPr lang="en-NZ" sz="1000" dirty="0" err="1"/>
                        <a:t>formated</a:t>
                      </a:r>
                      <a:r>
                        <a:rPr lang="en-NZ" sz="1000" dirty="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5 – Pizza Menu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5 Integrated into main program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Run file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Printed list with index number, pizzas and prices with price </a:t>
                      </a:r>
                      <a:r>
                        <a:rPr lang="en-NZ" sz="1000" dirty="0" err="1"/>
                        <a:t>formated</a:t>
                      </a:r>
                      <a:r>
                        <a:rPr lang="en-NZ" sz="1000" dirty="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Component 6 – Pizza Order (Trello screenshot)</a:t>
            </a:r>
            <a:endParaRPr sz="2400" dirty="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1 -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446836"/>
            <a:ext cx="2743200" cy="2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148</cp:revision>
  <dcterms:modified xsi:type="dcterms:W3CDTF">2023-05-24T00:46:20Z</dcterms:modified>
</cp:coreProperties>
</file>